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7575F8-5B38-46B1-AB95-6C67D815623F}" type="datetimeFigureOut">
              <a:rPr lang="it-IT" smtClean="0"/>
              <a:pPr/>
              <a:t>30/05/2013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717B1D-4BC7-4FE3-B1BE-FB9E8F5FF04D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 smtClean="0"/>
              <a:t>Tutti gli acronimi derivati dal fenomeno </a:t>
            </a:r>
            <a:r>
              <a:rPr lang="it-IT" sz="3100" dirty="0" err="1" smtClean="0"/>
              <a:t>Nimby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85786" y="928670"/>
            <a:ext cx="7572428" cy="5214974"/>
          </a:xfrm>
        </p:spPr>
        <p:txBody>
          <a:bodyPr>
            <a:noAutofit/>
          </a:bodyPr>
          <a:lstStyle/>
          <a:p>
            <a:pPr algn="l" fontAlgn="t"/>
            <a:r>
              <a:rPr lang="en-GB" sz="1800" b="1" dirty="0" smtClean="0">
                <a:latin typeface="+mj-lt"/>
              </a:rPr>
              <a:t>BANANA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Build Absolutely Nothing Anywhere Near Anything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CAVE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Citizens Against Virtually Everything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NOPE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Not On Planet Earth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NOTE</a:t>
            </a:r>
            <a:r>
              <a:rPr lang="en-GB" sz="1800" dirty="0" smtClean="0">
                <a:latin typeface="+mj-lt"/>
              </a:rPr>
              <a:t>: </a:t>
            </a:r>
            <a:r>
              <a:rPr lang="en-US" sz="1800" i="1" dirty="0" smtClean="0">
                <a:latin typeface="+mj-lt"/>
              </a:rPr>
              <a:t>Not Over There Either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NIMTO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Not In My Term of Office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LULU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Locally Unwanted Land Use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NIABY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Not In Anyone’s Back Yard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MIGA</a:t>
            </a:r>
            <a:r>
              <a:rPr lang="en-GB" sz="1800" dirty="0" smtClean="0">
                <a:latin typeface="+mj-lt"/>
              </a:rPr>
              <a:t>: </a:t>
            </a:r>
            <a:r>
              <a:rPr lang="en-GB" sz="1800" i="1" dirty="0" smtClean="0">
                <a:latin typeface="+mj-lt"/>
              </a:rPr>
              <a:t>Make It Go Away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MISE</a:t>
            </a:r>
            <a:r>
              <a:rPr lang="en-GB" sz="1800" dirty="0" smtClean="0">
                <a:latin typeface="+mj-lt"/>
              </a:rPr>
              <a:t>: </a:t>
            </a:r>
            <a:r>
              <a:rPr lang="en-GB" sz="1800" i="1" dirty="0" smtClean="0">
                <a:latin typeface="+mj-lt"/>
              </a:rPr>
              <a:t>Move It Somewhere Else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US" sz="1800" b="1" dirty="0" smtClean="0">
                <a:latin typeface="+mj-lt"/>
              </a:rPr>
              <a:t>NIMD</a:t>
            </a:r>
            <a:r>
              <a:rPr lang="en-US" sz="1800" dirty="0" smtClean="0">
                <a:latin typeface="+mj-lt"/>
              </a:rPr>
              <a:t>: </a:t>
            </a:r>
            <a:r>
              <a:rPr lang="en-US" sz="1800" i="1" dirty="0" smtClean="0">
                <a:latin typeface="+mj-lt"/>
              </a:rPr>
              <a:t>Not In My District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US" sz="1800" b="1" dirty="0" smtClean="0">
                <a:latin typeface="+mj-lt"/>
              </a:rPr>
              <a:t>NITL</a:t>
            </a:r>
            <a:r>
              <a:rPr lang="en-US" sz="1800" dirty="0" smtClean="0">
                <a:latin typeface="+mj-lt"/>
              </a:rPr>
              <a:t>: </a:t>
            </a:r>
            <a:r>
              <a:rPr lang="en-US" sz="1800" i="1" dirty="0" smtClean="0">
                <a:latin typeface="+mj-lt"/>
              </a:rPr>
              <a:t>Not In This Lifetime</a:t>
            </a:r>
            <a:endParaRPr lang="it-IT" sz="1800" dirty="0" smtClean="0">
              <a:latin typeface="+mj-lt"/>
            </a:endParaRPr>
          </a:p>
          <a:p>
            <a:pPr algn="l" fontAlgn="t"/>
            <a:r>
              <a:rPr lang="en-GB" sz="1800" b="1" dirty="0" smtClean="0">
                <a:latin typeface="+mj-lt"/>
              </a:rPr>
              <a:t>NAMBI</a:t>
            </a:r>
            <a:r>
              <a:rPr lang="en-GB" sz="1800" dirty="0" smtClean="0">
                <a:latin typeface="+mj-lt"/>
              </a:rPr>
              <a:t>: </a:t>
            </a:r>
            <a:r>
              <a:rPr lang="en-GB" sz="1800" i="1" dirty="0" smtClean="0">
                <a:latin typeface="+mj-lt"/>
              </a:rPr>
              <a:t>Not Against My Business or </a:t>
            </a:r>
            <a:r>
              <a:rPr lang="en-GB" sz="1800" i="1" dirty="0" smtClean="0">
                <a:latin typeface="+mj-lt"/>
              </a:rPr>
              <a:t>Industry</a:t>
            </a:r>
          </a:p>
          <a:p>
            <a:pPr algn="l" fontAlgn="t"/>
            <a:r>
              <a:rPr lang="en-US" sz="1800" b="1" dirty="0" smtClean="0">
                <a:latin typeface="Calibri"/>
                <a:ea typeface="Calibri"/>
                <a:cs typeface="Times New Roman"/>
              </a:rPr>
              <a:t>BASTBI</a:t>
            </a:r>
            <a:r>
              <a:rPr lang="en-US" sz="1800" dirty="0" smtClean="0">
                <a:latin typeface="Calibri"/>
                <a:ea typeface="Calibri"/>
                <a:cs typeface="Times New Roman"/>
              </a:rPr>
              <a:t>: </a:t>
            </a:r>
            <a:r>
              <a:rPr lang="en-US" sz="1800" i="1" dirty="0" smtClean="0">
                <a:latin typeface="Calibri"/>
                <a:ea typeface="Calibri"/>
                <a:cs typeface="Times New Roman"/>
              </a:rPr>
              <a:t>Better a smaller than a bigger infrastructure</a:t>
            </a:r>
            <a:r>
              <a:rPr lang="en-US" sz="1800" dirty="0" smtClean="0">
                <a:latin typeface="Calibri"/>
                <a:ea typeface="Calibri"/>
                <a:cs typeface="Times New Roman"/>
              </a:rPr>
              <a:t> </a:t>
            </a:r>
            <a:endParaRPr lang="it-IT" sz="1800" dirty="0" smtClean="0">
              <a:latin typeface="+mj-lt"/>
            </a:endParaRPr>
          </a:p>
          <a:p>
            <a:pPr algn="l"/>
            <a:endParaRPr lang="it-IT" sz="800" dirty="0" smtClean="0">
              <a:latin typeface="+mj-lt"/>
            </a:endParaRPr>
          </a:p>
          <a:p>
            <a:pPr algn="l"/>
            <a:r>
              <a:rPr lang="it-IT" sz="1800" dirty="0" smtClean="0">
                <a:latin typeface="+mj-lt"/>
              </a:rPr>
              <a:t>A </a:t>
            </a:r>
            <a:r>
              <a:rPr lang="it-IT" sz="1800" dirty="0">
                <a:latin typeface="+mj-lt"/>
              </a:rPr>
              <a:t>cui recentemente si sono contrapposti:</a:t>
            </a:r>
          </a:p>
          <a:p>
            <a:pPr algn="l"/>
            <a:r>
              <a:rPr lang="it-IT" sz="1800" dirty="0">
                <a:latin typeface="+mj-lt"/>
              </a:rPr>
              <a:t> </a:t>
            </a:r>
            <a:r>
              <a:rPr lang="en-US" sz="1800" b="1" dirty="0" smtClean="0">
                <a:latin typeface="+mj-lt"/>
              </a:rPr>
              <a:t>YIMBY</a:t>
            </a:r>
            <a:r>
              <a:rPr lang="en-US" sz="1800" dirty="0">
                <a:latin typeface="+mj-lt"/>
              </a:rPr>
              <a:t>: </a:t>
            </a:r>
            <a:r>
              <a:rPr lang="en-US" sz="1800" i="1" dirty="0">
                <a:latin typeface="+mj-lt"/>
              </a:rPr>
              <a:t>Yes In My Back Yard</a:t>
            </a:r>
            <a:endParaRPr lang="it-IT" sz="1800" dirty="0">
              <a:latin typeface="+mj-lt"/>
            </a:endParaRPr>
          </a:p>
          <a:p>
            <a:pPr algn="l"/>
            <a:r>
              <a:rPr lang="en-US" sz="1800" b="1" dirty="0">
                <a:latin typeface="+mj-lt"/>
              </a:rPr>
              <a:t>PIMBY</a:t>
            </a:r>
            <a:r>
              <a:rPr lang="en-US" sz="1800" dirty="0">
                <a:latin typeface="+mj-lt"/>
              </a:rPr>
              <a:t>: </a:t>
            </a:r>
            <a:r>
              <a:rPr lang="en-US" sz="1800" i="1" dirty="0">
                <a:latin typeface="+mj-lt"/>
              </a:rPr>
              <a:t>Please In My Back </a:t>
            </a:r>
            <a:r>
              <a:rPr lang="en-US" sz="1800" i="1" dirty="0" smtClean="0">
                <a:latin typeface="+mj-lt"/>
              </a:rPr>
              <a:t>Yard</a:t>
            </a:r>
          </a:p>
          <a:p>
            <a:pPr algn="l"/>
            <a:r>
              <a:rPr lang="en-GB" sz="1800" b="1" dirty="0" smtClean="0">
                <a:latin typeface="+mj-lt"/>
              </a:rPr>
              <a:t>WIMBY</a:t>
            </a:r>
            <a:r>
              <a:rPr lang="en-GB" sz="1800" dirty="0" smtClean="0">
                <a:latin typeface="+mj-lt"/>
              </a:rPr>
              <a:t>: </a:t>
            </a:r>
            <a:r>
              <a:rPr lang="en-GB" sz="1800" i="1" dirty="0" smtClean="0">
                <a:latin typeface="+mj-lt"/>
              </a:rPr>
              <a:t>Welcome In My Back Yard</a:t>
            </a:r>
            <a:endParaRPr lang="it-IT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2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Equinozio</vt:lpstr>
      <vt:lpstr>      Tutti gli acronimi derivati dal fenomeno Nimby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Tutti gli acronimi derivati dal fenomeno Nimby </dc:title>
  <dc:creator> </dc:creator>
  <cp:lastModifiedBy> </cp:lastModifiedBy>
  <cp:revision>3</cp:revision>
  <dcterms:created xsi:type="dcterms:W3CDTF">2013-05-30T10:45:07Z</dcterms:created>
  <dcterms:modified xsi:type="dcterms:W3CDTF">2013-05-30T10:58:45Z</dcterms:modified>
</cp:coreProperties>
</file>