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CB538-E5AA-4CC1-932E-71F223AAEE8D}" type="datetimeFigureOut">
              <a:rPr lang="it-IT" smtClean="0"/>
              <a:t>04/07/2013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EEFD3-9992-40CA-B65D-973F8DC38AB6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344"/>
          <p:cNvGrpSpPr>
            <a:grpSpLocks/>
          </p:cNvGrpSpPr>
          <p:nvPr/>
        </p:nvGrpSpPr>
        <p:grpSpPr bwMode="auto">
          <a:xfrm>
            <a:off x="0" y="2420035"/>
            <a:ext cx="9144000" cy="678084"/>
            <a:chOff x="212898" y="3952760"/>
            <a:chExt cx="8722619" cy="432000"/>
          </a:xfrm>
        </p:grpSpPr>
        <p:pic>
          <p:nvPicPr>
            <p:cNvPr id="8229" name="Immagine 345" descr="TRENO AVANTI_BLU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2898" y="4006031"/>
              <a:ext cx="1014356" cy="36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30" name="Immagine 346" descr="CARROZZA_BLU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11724" y="4027908"/>
              <a:ext cx="867697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31" name="Immagine 347" descr="CARROZZA_BLU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45588" y="4029583"/>
              <a:ext cx="867697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32" name="Immagine 348" descr="CARROZZA_BLU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5543" y="4029581"/>
              <a:ext cx="867697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33" name="Immagine 349" descr="CARROZZA_BLU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30531" y="4029582"/>
              <a:ext cx="867697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34" name="Immagine 350" descr="CARROZZA_BLU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68659" y="4035519"/>
              <a:ext cx="867697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35" name="Immagine 351" descr="CARROZZA_BLU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408614" y="4035519"/>
              <a:ext cx="867697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36" name="Immagine 352" descr="CARROZZA_BLU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248562" y="4036432"/>
              <a:ext cx="867697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37" name="Immagine 353" descr="TRENO DIETRO_BLU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909222" y="3952760"/>
              <a:ext cx="1026295" cy="43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38" name="Immagine 354" descr="CARROZZA_BLU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82581" y="4037346"/>
              <a:ext cx="867697" cy="324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uppo 161"/>
          <p:cNvGrpSpPr>
            <a:grpSpLocks/>
          </p:cNvGrpSpPr>
          <p:nvPr/>
        </p:nvGrpSpPr>
        <p:grpSpPr bwMode="auto">
          <a:xfrm>
            <a:off x="0" y="1813171"/>
            <a:ext cx="9104933" cy="270047"/>
            <a:chOff x="56351" y="2300560"/>
            <a:chExt cx="14582953" cy="288032"/>
          </a:xfrm>
        </p:grpSpPr>
        <p:pic>
          <p:nvPicPr>
            <p:cNvPr id="8221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 l="40768"/>
            <a:stretch>
              <a:fillRect/>
            </a:stretch>
          </p:blipFill>
          <p:spPr bwMode="auto">
            <a:xfrm>
              <a:off x="8662640" y="2300560"/>
              <a:ext cx="1728192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2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6351" y="2300560"/>
              <a:ext cx="2917657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3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 l="40768"/>
            <a:stretch>
              <a:fillRect/>
            </a:stretch>
          </p:blipFill>
          <p:spPr bwMode="auto">
            <a:xfrm>
              <a:off x="2469952" y="2300560"/>
              <a:ext cx="1728192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4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 l="40768"/>
            <a:stretch>
              <a:fillRect/>
            </a:stretch>
          </p:blipFill>
          <p:spPr bwMode="auto">
            <a:xfrm>
              <a:off x="3982120" y="2300560"/>
              <a:ext cx="1728192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5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 l="40768"/>
            <a:stretch>
              <a:fillRect/>
            </a:stretch>
          </p:blipFill>
          <p:spPr bwMode="auto">
            <a:xfrm>
              <a:off x="5494288" y="2300560"/>
              <a:ext cx="1728192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6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 l="40768" r="2576"/>
            <a:stretch>
              <a:fillRect/>
            </a:stretch>
          </p:blipFill>
          <p:spPr bwMode="auto">
            <a:xfrm>
              <a:off x="7078464" y="2300560"/>
              <a:ext cx="1584176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7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 l="40768"/>
            <a:stretch>
              <a:fillRect/>
            </a:stretch>
          </p:blipFill>
          <p:spPr bwMode="auto">
            <a:xfrm>
              <a:off x="10246816" y="2300560"/>
              <a:ext cx="1728192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8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 r="2467"/>
            <a:stretch>
              <a:fillRect/>
            </a:stretch>
          </p:blipFill>
          <p:spPr bwMode="auto">
            <a:xfrm flipH="1">
              <a:off x="11793655" y="2300560"/>
              <a:ext cx="2845649" cy="2880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uppo 178"/>
          <p:cNvGrpSpPr>
            <a:grpSpLocks/>
          </p:cNvGrpSpPr>
          <p:nvPr/>
        </p:nvGrpSpPr>
        <p:grpSpPr bwMode="auto">
          <a:xfrm>
            <a:off x="0" y="3429001"/>
            <a:ext cx="8926339" cy="746337"/>
            <a:chOff x="0" y="3164656"/>
            <a:chExt cx="13292832" cy="797961"/>
          </a:xfrm>
        </p:grpSpPr>
        <p:pic>
          <p:nvPicPr>
            <p:cNvPr id="8214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 l="87415" t="12878" b="60535"/>
            <a:stretch>
              <a:fillRect/>
            </a:stretch>
          </p:blipFill>
          <p:spPr bwMode="auto">
            <a:xfrm>
              <a:off x="11830992" y="3164656"/>
              <a:ext cx="1461840" cy="797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5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 l="52077" t="12878" r="29944" b="60535"/>
            <a:stretch>
              <a:fillRect/>
            </a:stretch>
          </p:blipFill>
          <p:spPr bwMode="auto">
            <a:xfrm>
              <a:off x="7870552" y="3164656"/>
              <a:ext cx="2088232" cy="797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6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 t="12878" r="82642" b="60535"/>
            <a:stretch>
              <a:fillRect/>
            </a:stretch>
          </p:blipFill>
          <p:spPr bwMode="auto">
            <a:xfrm>
              <a:off x="0" y="3164656"/>
              <a:ext cx="2016224" cy="797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7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 l="34718" t="12878" r="47302" b="60535"/>
            <a:stretch>
              <a:fillRect/>
            </a:stretch>
          </p:blipFill>
          <p:spPr bwMode="auto">
            <a:xfrm>
              <a:off x="1965896" y="3164656"/>
              <a:ext cx="2088232" cy="797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8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 l="34718" t="12878" r="47302" b="60535"/>
            <a:stretch>
              <a:fillRect/>
            </a:stretch>
          </p:blipFill>
          <p:spPr bwMode="auto">
            <a:xfrm>
              <a:off x="3910112" y="3164656"/>
              <a:ext cx="2088232" cy="797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19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 l="34718" t="12878" r="47302" b="60535"/>
            <a:stretch>
              <a:fillRect/>
            </a:stretch>
          </p:blipFill>
          <p:spPr bwMode="auto">
            <a:xfrm>
              <a:off x="5854328" y="3164656"/>
              <a:ext cx="2088232" cy="797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20" name="Picture 3"/>
            <p:cNvPicPr>
              <a:picLocks noChangeAspect="1" noChangeArrowheads="1"/>
            </p:cNvPicPr>
            <p:nvPr/>
          </p:nvPicPr>
          <p:blipFill>
            <a:blip r:embed="rId7" cstate="print"/>
            <a:srcRect l="52077" t="12878" r="29944" b="60535"/>
            <a:stretch>
              <a:fillRect/>
            </a:stretch>
          </p:blipFill>
          <p:spPr bwMode="auto">
            <a:xfrm>
              <a:off x="9814768" y="3164656"/>
              <a:ext cx="2088232" cy="7979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197" name="Picture 3"/>
          <p:cNvPicPr>
            <a:picLocks noChangeAspect="1" noChangeArrowheads="1"/>
          </p:cNvPicPr>
          <p:nvPr/>
        </p:nvPicPr>
        <p:blipFill>
          <a:blip r:embed="rId8" cstate="print"/>
          <a:srcRect l="58755" t="37962" r="13120" b="51273"/>
          <a:stretch>
            <a:fillRect/>
          </a:stretch>
        </p:blipFill>
        <p:spPr bwMode="auto">
          <a:xfrm>
            <a:off x="3004840" y="4304427"/>
            <a:ext cx="2925589" cy="70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3"/>
          <p:cNvPicPr>
            <a:picLocks noChangeAspect="1" noChangeArrowheads="1"/>
          </p:cNvPicPr>
          <p:nvPr/>
        </p:nvPicPr>
        <p:blipFill>
          <a:blip r:embed="rId9" cstate="print"/>
          <a:srcRect l="13120" t="37962" r="58755" b="51273"/>
          <a:stretch>
            <a:fillRect/>
          </a:stretch>
        </p:blipFill>
        <p:spPr bwMode="auto">
          <a:xfrm>
            <a:off x="116086" y="4304427"/>
            <a:ext cx="2925589" cy="70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Text Box 16"/>
          <p:cNvSpPr txBox="1">
            <a:spLocks noChangeArrowheads="1"/>
          </p:cNvSpPr>
          <p:nvPr/>
        </p:nvSpPr>
        <p:spPr bwMode="auto">
          <a:xfrm>
            <a:off x="2020268" y="4731753"/>
            <a:ext cx="369613" cy="16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1894" tIns="35946" rIns="71894" bIns="35946">
            <a:spAutoFit/>
          </a:bodyPr>
          <a:lstStyle/>
          <a:p>
            <a:pPr algn="ctr" defTabSz="820414"/>
            <a:r>
              <a:rPr lang="it-IT" sz="600" dirty="0"/>
              <a:t>TALETE</a:t>
            </a:r>
          </a:p>
        </p:txBody>
      </p:sp>
      <p:pic>
        <p:nvPicPr>
          <p:cNvPr id="8200" name="Picture 3"/>
          <p:cNvPicPr>
            <a:picLocks noChangeAspect="1" noChangeArrowheads="1"/>
          </p:cNvPicPr>
          <p:nvPr/>
        </p:nvPicPr>
        <p:blipFill>
          <a:blip r:embed="rId8" cstate="print"/>
          <a:srcRect l="58755" t="37962" r="13120" b="51273"/>
          <a:stretch>
            <a:fillRect/>
          </a:stretch>
        </p:blipFill>
        <p:spPr bwMode="auto">
          <a:xfrm>
            <a:off x="3004840" y="5178369"/>
            <a:ext cx="2925589" cy="70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3"/>
          <p:cNvPicPr>
            <a:picLocks noChangeAspect="1" noChangeArrowheads="1"/>
          </p:cNvPicPr>
          <p:nvPr/>
        </p:nvPicPr>
        <p:blipFill>
          <a:blip r:embed="rId9" cstate="print"/>
          <a:srcRect l="13120" t="37962" r="58755" b="51273"/>
          <a:stretch>
            <a:fillRect/>
          </a:stretch>
        </p:blipFill>
        <p:spPr bwMode="auto">
          <a:xfrm>
            <a:off x="116086" y="5178369"/>
            <a:ext cx="2925589" cy="709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Text Box 16"/>
          <p:cNvSpPr txBox="1">
            <a:spLocks noChangeArrowheads="1"/>
          </p:cNvSpPr>
          <p:nvPr/>
        </p:nvSpPr>
        <p:spPr bwMode="auto">
          <a:xfrm>
            <a:off x="1940677" y="5605695"/>
            <a:ext cx="529913" cy="164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1894" tIns="35946" rIns="71894" bIns="35946">
            <a:spAutoFit/>
          </a:bodyPr>
          <a:lstStyle/>
          <a:p>
            <a:pPr algn="ctr" defTabSz="820414"/>
            <a:r>
              <a:rPr lang="it-IT" sz="600" dirty="0"/>
              <a:t>ALDEBARAN</a:t>
            </a:r>
          </a:p>
        </p:txBody>
      </p:sp>
      <p:pic>
        <p:nvPicPr>
          <p:cNvPr id="8203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26955" y="6099792"/>
            <a:ext cx="2105174" cy="758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901533" y="6099792"/>
            <a:ext cx="2105174" cy="758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15" descr="caronte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96807" y="4572989"/>
            <a:ext cx="1946672" cy="1143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6" name="Titolo 4"/>
          <p:cNvSpPr>
            <a:spLocks noGrp="1"/>
          </p:cNvSpPr>
          <p:nvPr>
            <p:ph type="title"/>
          </p:nvPr>
        </p:nvSpPr>
        <p:spPr bwMode="auto">
          <a:xfrm>
            <a:off x="457647" y="274499"/>
            <a:ext cx="3355330" cy="462937"/>
          </a:xfrm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it-IT" sz="2200" b="1" dirty="0">
                <a:latin typeface="Futura Md BT" pitchFamily="34" charset="0"/>
                <a:ea typeface="ＭＳ Ｐゴシック" pitchFamily="34" charset="-128"/>
              </a:rPr>
              <a:t>La Flotta Diagnostica</a:t>
            </a:r>
            <a:br>
              <a:rPr lang="it-IT" sz="2200" b="1" dirty="0">
                <a:latin typeface="Futura Md BT" pitchFamily="34" charset="0"/>
                <a:ea typeface="ＭＳ Ｐゴシック" pitchFamily="34" charset="-128"/>
              </a:rPr>
            </a:br>
            <a:endParaRPr lang="it-IT" sz="2200" dirty="0">
              <a:latin typeface="Futura Md BT" pitchFamily="34" charset="0"/>
              <a:ea typeface="ＭＳ Ｐゴシック" pitchFamily="34" charset="-128"/>
            </a:endParaRPr>
          </a:p>
        </p:txBody>
      </p:sp>
      <p:sp>
        <p:nvSpPr>
          <p:cNvPr id="8207" name="Titolo 4"/>
          <p:cNvSpPr txBox="1">
            <a:spLocks/>
          </p:cNvSpPr>
          <p:nvPr/>
        </p:nvSpPr>
        <p:spPr bwMode="auto">
          <a:xfrm>
            <a:off x="468809" y="1341331"/>
            <a:ext cx="8074670" cy="47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894" tIns="35946" rIns="71894" bIns="35946"/>
          <a:lstStyle/>
          <a:p>
            <a:pPr algn="ctr" eaLnBrk="0" hangingPunct="0"/>
            <a:r>
              <a:rPr lang="it-IT" sz="1900" b="1" dirty="0" err="1">
                <a:solidFill>
                  <a:srgbClr val="FF0000"/>
                </a:solidFill>
              </a:rPr>
              <a:t>Dia.man.te</a:t>
            </a:r>
            <a:r>
              <a:rPr lang="it-IT" sz="1900" b="1" dirty="0">
                <a:solidFill>
                  <a:srgbClr val="FF0000"/>
                </a:solidFill>
              </a:rPr>
              <a:t>  </a:t>
            </a:r>
            <a:r>
              <a:rPr lang="it-IT" b="1" dirty="0">
                <a:solidFill>
                  <a:schemeClr val="tx2"/>
                </a:solidFill>
              </a:rPr>
              <a:t>( Armamento, Energia, Segnalamento, Telecomunicazioni, Dinamica di marcia)</a:t>
            </a:r>
            <a:r>
              <a:rPr lang="it-IT" sz="1900" b="1" dirty="0">
                <a:solidFill>
                  <a:schemeClr val="tx2"/>
                </a:solidFill>
              </a:rPr>
              <a:t/>
            </a:r>
            <a:br>
              <a:rPr lang="it-IT" sz="1900" b="1" dirty="0">
                <a:solidFill>
                  <a:schemeClr val="tx2"/>
                </a:solidFill>
              </a:rPr>
            </a:br>
            <a:endParaRPr lang="it-IT" sz="1900" dirty="0">
              <a:solidFill>
                <a:schemeClr val="tx2"/>
              </a:solidFill>
            </a:endParaRPr>
          </a:p>
        </p:txBody>
      </p:sp>
      <p:sp>
        <p:nvSpPr>
          <p:cNvPr id="8208" name="Titolo 4"/>
          <p:cNvSpPr txBox="1">
            <a:spLocks/>
          </p:cNvSpPr>
          <p:nvPr/>
        </p:nvSpPr>
        <p:spPr bwMode="auto">
          <a:xfrm>
            <a:off x="572617" y="2149988"/>
            <a:ext cx="7644928" cy="47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894" tIns="35946" rIns="71894" bIns="35946"/>
          <a:lstStyle/>
          <a:p>
            <a:pPr algn="ctr" eaLnBrk="0" hangingPunct="0"/>
            <a:r>
              <a:rPr lang="it-IT" sz="1900" b="1" dirty="0">
                <a:solidFill>
                  <a:srgbClr val="FF0000"/>
                </a:solidFill>
              </a:rPr>
              <a:t>Y1</a:t>
            </a:r>
            <a:r>
              <a:rPr lang="it-IT" sz="1900" b="1" dirty="0">
                <a:solidFill>
                  <a:schemeClr val="tx2"/>
                </a:solidFill>
              </a:rPr>
              <a:t> </a:t>
            </a:r>
            <a:r>
              <a:rPr lang="it-IT" b="1" dirty="0">
                <a:solidFill>
                  <a:schemeClr val="tx2"/>
                </a:solidFill>
              </a:rPr>
              <a:t>( Interazioni Ruota-Rotaia, Pantografo-Catenaria, Messa in servizio linee)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8209" name="Titolo 4"/>
          <p:cNvSpPr txBox="1">
            <a:spLocks/>
          </p:cNvSpPr>
          <p:nvPr/>
        </p:nvSpPr>
        <p:spPr bwMode="auto">
          <a:xfrm>
            <a:off x="976685" y="4909806"/>
            <a:ext cx="4962674" cy="47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894" tIns="35946" rIns="71894" bIns="35946"/>
          <a:lstStyle/>
          <a:p>
            <a:pPr algn="ctr" eaLnBrk="0" hangingPunct="0"/>
            <a:r>
              <a:rPr lang="it-IT" sz="1900" b="1" dirty="0" err="1">
                <a:solidFill>
                  <a:srgbClr val="FF0000"/>
                </a:solidFill>
              </a:rPr>
              <a:t>Aldebaran</a:t>
            </a:r>
            <a:r>
              <a:rPr lang="it-IT" sz="1900" b="1" dirty="0">
                <a:solidFill>
                  <a:schemeClr val="tx2"/>
                </a:solidFill>
              </a:rPr>
              <a:t> </a:t>
            </a:r>
            <a:r>
              <a:rPr lang="it-IT" b="1" dirty="0">
                <a:solidFill>
                  <a:schemeClr val="tx2"/>
                </a:solidFill>
              </a:rPr>
              <a:t>( Armamento, Energia, Telecomunicazioni)</a:t>
            </a:r>
            <a:r>
              <a:rPr lang="it-IT" sz="1900" b="1" dirty="0">
                <a:solidFill>
                  <a:schemeClr val="tx2"/>
                </a:solidFill>
              </a:rPr>
              <a:t/>
            </a:r>
            <a:br>
              <a:rPr lang="it-IT" sz="1900" b="1" dirty="0">
                <a:solidFill>
                  <a:schemeClr val="tx2"/>
                </a:solidFill>
              </a:rPr>
            </a:br>
            <a:endParaRPr lang="it-IT" sz="1900" dirty="0">
              <a:solidFill>
                <a:schemeClr val="tx2"/>
              </a:solidFill>
            </a:endParaRPr>
          </a:p>
        </p:txBody>
      </p:sp>
      <p:sp>
        <p:nvSpPr>
          <p:cNvPr id="8210" name="Titolo 4"/>
          <p:cNvSpPr txBox="1">
            <a:spLocks/>
          </p:cNvSpPr>
          <p:nvPr/>
        </p:nvSpPr>
        <p:spPr bwMode="auto">
          <a:xfrm>
            <a:off x="572616" y="3092184"/>
            <a:ext cx="8303493" cy="47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894" tIns="35946" rIns="71894" bIns="35946"/>
          <a:lstStyle/>
          <a:p>
            <a:pPr algn="ctr" eaLnBrk="0" hangingPunct="0"/>
            <a:r>
              <a:rPr lang="it-IT" sz="1900" b="1" dirty="0">
                <a:solidFill>
                  <a:srgbClr val="FF0000"/>
                </a:solidFill>
              </a:rPr>
              <a:t>Archimede </a:t>
            </a:r>
            <a:r>
              <a:rPr lang="it-IT" b="1" dirty="0">
                <a:solidFill>
                  <a:schemeClr val="tx2"/>
                </a:solidFill>
              </a:rPr>
              <a:t>( Armamento, Energia, Segnalamento, Telecomunicazioni, Dinamica di marcia) </a:t>
            </a:r>
            <a:br>
              <a:rPr lang="it-IT" b="1" dirty="0">
                <a:solidFill>
                  <a:schemeClr val="tx2"/>
                </a:solidFill>
              </a:rPr>
            </a:b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8211" name="Titolo 4"/>
          <p:cNvSpPr txBox="1">
            <a:spLocks/>
          </p:cNvSpPr>
          <p:nvPr/>
        </p:nvSpPr>
        <p:spPr bwMode="auto">
          <a:xfrm>
            <a:off x="6091163" y="4169403"/>
            <a:ext cx="2936751" cy="40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894" tIns="35946" rIns="71894" bIns="35946"/>
          <a:lstStyle/>
          <a:p>
            <a:pPr algn="ctr" eaLnBrk="0" hangingPunct="0"/>
            <a:r>
              <a:rPr lang="it-IT" sz="1900" b="1" dirty="0">
                <a:solidFill>
                  <a:srgbClr val="FF0000"/>
                </a:solidFill>
              </a:rPr>
              <a:t>Caronte </a:t>
            </a:r>
            <a:r>
              <a:rPr lang="it-IT" b="1" dirty="0">
                <a:solidFill>
                  <a:schemeClr val="tx2"/>
                </a:solidFill>
              </a:rPr>
              <a:t>( SCMT, BACC; SSC)</a:t>
            </a:r>
            <a:r>
              <a:rPr lang="it-IT" sz="1900" b="1" dirty="0">
                <a:solidFill>
                  <a:schemeClr val="tx2"/>
                </a:solidFill>
              </a:rPr>
              <a:t/>
            </a:r>
            <a:br>
              <a:rPr lang="it-IT" sz="1900" b="1" dirty="0">
                <a:solidFill>
                  <a:schemeClr val="tx2"/>
                </a:solidFill>
              </a:rPr>
            </a:br>
            <a:endParaRPr lang="it-IT" sz="1900" dirty="0">
              <a:solidFill>
                <a:schemeClr val="tx2"/>
              </a:solidFill>
            </a:endParaRPr>
          </a:p>
        </p:txBody>
      </p:sp>
      <p:sp>
        <p:nvSpPr>
          <p:cNvPr id="8212" name="Titolo 4"/>
          <p:cNvSpPr txBox="1">
            <a:spLocks/>
          </p:cNvSpPr>
          <p:nvPr/>
        </p:nvSpPr>
        <p:spPr bwMode="auto">
          <a:xfrm>
            <a:off x="5787554" y="5785233"/>
            <a:ext cx="3138785" cy="40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894" tIns="35946" rIns="71894" bIns="35946"/>
          <a:lstStyle/>
          <a:p>
            <a:pPr algn="ctr" eaLnBrk="0" hangingPunct="0"/>
            <a:r>
              <a:rPr lang="it-IT" sz="1900" b="1" dirty="0">
                <a:solidFill>
                  <a:srgbClr val="FF0000"/>
                </a:solidFill>
              </a:rPr>
              <a:t>Galileo</a:t>
            </a:r>
            <a:r>
              <a:rPr lang="it-IT" sz="1900" b="1" dirty="0">
                <a:solidFill>
                  <a:schemeClr val="tx2"/>
                </a:solidFill>
              </a:rPr>
              <a:t> </a:t>
            </a:r>
            <a:r>
              <a:rPr lang="it-IT" b="1" dirty="0">
                <a:solidFill>
                  <a:schemeClr val="tx2"/>
                </a:solidFill>
              </a:rPr>
              <a:t>(rilievi ad Ultrasuoni)</a:t>
            </a:r>
            <a:r>
              <a:rPr lang="it-IT" sz="1900" b="1" dirty="0">
                <a:solidFill>
                  <a:schemeClr val="tx2"/>
                </a:solidFill>
              </a:rPr>
              <a:t/>
            </a:r>
            <a:br>
              <a:rPr lang="it-IT" sz="1900" b="1" dirty="0">
                <a:solidFill>
                  <a:schemeClr val="tx2"/>
                </a:solidFill>
              </a:rPr>
            </a:br>
            <a:endParaRPr lang="it-IT" sz="1900" dirty="0">
              <a:solidFill>
                <a:schemeClr val="tx2"/>
              </a:solidFill>
            </a:endParaRPr>
          </a:p>
        </p:txBody>
      </p:sp>
      <p:sp>
        <p:nvSpPr>
          <p:cNvPr id="8213" name="Titolo 4"/>
          <p:cNvSpPr txBox="1">
            <a:spLocks/>
          </p:cNvSpPr>
          <p:nvPr/>
        </p:nvSpPr>
        <p:spPr bwMode="auto">
          <a:xfrm>
            <a:off x="824881" y="4034380"/>
            <a:ext cx="4962674" cy="47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1894" tIns="35946" rIns="71894" bIns="35946"/>
          <a:lstStyle/>
          <a:p>
            <a:pPr algn="ctr" eaLnBrk="0" hangingPunct="0"/>
            <a:r>
              <a:rPr lang="it-IT" sz="1900" b="1" dirty="0">
                <a:solidFill>
                  <a:srgbClr val="FF0000"/>
                </a:solidFill>
              </a:rPr>
              <a:t>Talete</a:t>
            </a:r>
            <a:r>
              <a:rPr lang="it-IT" sz="1900" b="1" dirty="0">
                <a:solidFill>
                  <a:schemeClr val="tx2"/>
                </a:solidFill>
              </a:rPr>
              <a:t> </a:t>
            </a:r>
            <a:r>
              <a:rPr lang="it-IT" b="1" dirty="0">
                <a:solidFill>
                  <a:schemeClr val="tx2"/>
                </a:solidFill>
              </a:rPr>
              <a:t>( Armamento, Energia, Telecomunicazioni)</a:t>
            </a:r>
            <a:r>
              <a:rPr lang="it-IT" sz="1900" b="1" dirty="0">
                <a:solidFill>
                  <a:schemeClr val="tx2"/>
                </a:solidFill>
              </a:rPr>
              <a:t/>
            </a:r>
            <a:br>
              <a:rPr lang="it-IT" sz="1900" b="1" dirty="0">
                <a:solidFill>
                  <a:schemeClr val="tx2"/>
                </a:solidFill>
              </a:rPr>
            </a:br>
            <a:endParaRPr lang="it-IT" sz="19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Presentazione su schermo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La Flotta Diagnostica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Flotta Diagnostica </dc:title>
  <dc:creator>4931247</dc:creator>
  <cp:lastModifiedBy>4931247</cp:lastModifiedBy>
  <cp:revision>1</cp:revision>
  <dcterms:created xsi:type="dcterms:W3CDTF">2013-07-04T12:26:17Z</dcterms:created>
  <dcterms:modified xsi:type="dcterms:W3CDTF">2013-07-04T12:27:02Z</dcterms:modified>
</cp:coreProperties>
</file>