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94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8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795F4-B55F-485A-9C95-04AB7320CF19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0469A-9D9A-495D-AD10-9B2F8CC154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81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0469A-9D9A-495D-AD10-9B2F8CC1545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32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0469A-9D9A-495D-AD10-9B2F8CC1545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60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79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866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03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20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85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95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31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4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63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3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63514-6DB7-4B69-A99F-1DD93FABD9A6}" type="datetimeFigureOut">
              <a:rPr lang="it-IT" smtClean="0"/>
              <a:t>29/01/2014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AAD7-3B12-48ED-AAB9-1AFB6895C7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17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6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3999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22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3069" y="0"/>
            <a:ext cx="951558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2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88000">
              <a:schemeClr val="accent1">
                <a:tint val="44500"/>
                <a:satMod val="160000"/>
                <a:alpha val="3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206702"/>
              </p:ext>
            </p:extLst>
          </p:nvPr>
        </p:nvGraphicFramePr>
        <p:xfrm>
          <a:off x="899592" y="1052736"/>
          <a:ext cx="6912768" cy="2160240"/>
        </p:xfrm>
        <a:graphic>
          <a:graphicData uri="http://schemas.openxmlformats.org/drawingml/2006/table">
            <a:tbl>
              <a:tblPr/>
              <a:tblGrid>
                <a:gridCol w="5666633"/>
                <a:gridCol w="1246135"/>
              </a:tblGrid>
              <a:tr h="1080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PATENTI EMESSE 1-27/1/2014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133.402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CUI RINNOVI CON NUOVA PROCEDURA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3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Presentazione su schermo (4:3)</PresentationFormat>
  <Paragraphs>6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BRASIELLO</dc:creator>
  <cp:lastModifiedBy>Maximilian Lombardi</cp:lastModifiedBy>
  <cp:revision>4</cp:revision>
  <dcterms:created xsi:type="dcterms:W3CDTF">2014-01-28T10:46:03Z</dcterms:created>
  <dcterms:modified xsi:type="dcterms:W3CDTF">2014-01-29T08:35:34Z</dcterms:modified>
</cp:coreProperties>
</file>